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9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3" r:id="rId10"/>
    <p:sldId id="284" r:id="rId11"/>
    <p:sldId id="285" r:id="rId12"/>
    <p:sldId id="264" r:id="rId13"/>
    <p:sldId id="286" r:id="rId14"/>
    <p:sldId id="277" r:id="rId15"/>
    <p:sldId id="278" r:id="rId16"/>
    <p:sldId id="279" r:id="rId17"/>
    <p:sldId id="281" r:id="rId18"/>
    <p:sldId id="28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h Won Ju" initials="OW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6" autoAdjust="0"/>
    <p:restoredTop sz="87638" autoAdjust="0"/>
  </p:normalViewPr>
  <p:slideViewPr>
    <p:cSldViewPr snapToGrid="0">
      <p:cViewPr varScale="1">
        <p:scale>
          <a:sx n="62" d="100"/>
          <a:sy n="62" d="100"/>
        </p:scale>
        <p:origin x="96" y="4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7E3EF34-7656-4396-AEBE-2B554E5E934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5A49F08-9100-4AF5-BC0A-FC6A093BE3CC}" type="datetime1">
              <a:rPr lang="ko-KR" altLang="en-US"/>
              <a:pPr lvl="0">
                <a:defRPr/>
              </a:pPr>
              <a:t>2021-06-17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08FC7D2-309F-4B1D-AF63-DB3D4B54485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초기화후 한국어로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초기화후 한국어로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4931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운전중</a:t>
            </a:r>
            <a:r>
              <a:rPr lang="en-US" altLang="ko-KR"/>
              <a:t>, </a:t>
            </a:r>
            <a:r>
              <a:rPr lang="ko-KR" altLang="en-US"/>
              <a:t>요리중</a:t>
            </a:r>
            <a:r>
              <a:rPr lang="en-US" altLang="ko-KR"/>
              <a:t>, </a:t>
            </a:r>
            <a:r>
              <a:rPr lang="ko-KR" altLang="en-US"/>
              <a:t>휴식 중 등 스마트폰을 직접 볼 수 없을 때 유용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운전중</a:t>
            </a:r>
            <a:r>
              <a:rPr lang="en-US" altLang="ko-KR"/>
              <a:t>, </a:t>
            </a:r>
            <a:r>
              <a:rPr lang="ko-KR" altLang="en-US"/>
              <a:t>요리중</a:t>
            </a:r>
            <a:r>
              <a:rPr lang="en-US" altLang="ko-KR"/>
              <a:t>, </a:t>
            </a:r>
            <a:r>
              <a:rPr lang="ko-KR" altLang="en-US"/>
              <a:t>휴식 중 등 스마트폰을 직접 볼 수 없을 때 유용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운전중</a:t>
            </a:r>
            <a:r>
              <a:rPr lang="en-US" altLang="ko-KR"/>
              <a:t>, </a:t>
            </a:r>
            <a:r>
              <a:rPr lang="ko-KR" altLang="en-US"/>
              <a:t>요리중</a:t>
            </a:r>
            <a:r>
              <a:rPr lang="en-US" altLang="ko-KR"/>
              <a:t>, </a:t>
            </a:r>
            <a:r>
              <a:rPr lang="ko-KR" altLang="en-US"/>
              <a:t>휴식 중 등 스마트폰을 직접 볼 수 없을 때 유용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알림을 </a:t>
            </a:r>
            <a:r>
              <a:rPr lang="en-US" altLang="ko-KR"/>
              <a:t>TTS</a:t>
            </a:r>
            <a:r>
              <a:rPr lang="ko-KR" altLang="en-US"/>
              <a:t>로 받고 </a:t>
            </a:r>
            <a:r>
              <a:rPr lang="en-US" altLang="ko-KR"/>
              <a:t>STT</a:t>
            </a:r>
            <a:r>
              <a:rPr lang="ko-KR" altLang="en-US"/>
              <a:t>로 상호작용할 수 있는 모바일 애플리케이션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운전중</a:t>
            </a:r>
            <a:r>
              <a:rPr lang="en-US" altLang="ko-KR"/>
              <a:t>, </a:t>
            </a:r>
            <a:r>
              <a:rPr lang="ko-KR" altLang="en-US"/>
              <a:t>요리중</a:t>
            </a:r>
            <a:r>
              <a:rPr lang="en-US" altLang="ko-KR"/>
              <a:t>, </a:t>
            </a:r>
            <a:r>
              <a:rPr lang="ko-KR" altLang="en-US"/>
              <a:t>휴식 중 등 스마트폰을 직접 볼 수 없을 때 유용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초기화후 한국어로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6890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초기화후 한국어로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2711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초기화후 한국어로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455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3B7F7E3-3006-4CC8-8C0C-A793D967E0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1BCDE3-D6A7-482F-BF35-54B7242425E8}"/>
              </a:ext>
            </a:extLst>
          </p:cNvPr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solidFill>
            <a:srgbClr val="2366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25" name="그래픽 24">
            <a:extLst>
              <a:ext uri="{FF2B5EF4-FFF2-40B4-BE49-F238E27FC236}">
                <a16:creationId xmlns:a16="http://schemas.microsoft.com/office/drawing/2014/main" id="{D8CBF1F0-9057-4F15-A974-1DB516AF010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012" y="0"/>
            <a:ext cx="10467975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10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래픽 24">
            <a:extLst>
              <a:ext uri="{FF2B5EF4-FFF2-40B4-BE49-F238E27FC236}">
                <a16:creationId xmlns:a16="http://schemas.microsoft.com/office/drawing/2014/main" id="{D8CBF1F0-9057-4F15-A974-1DB516AF010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012" y="0"/>
            <a:ext cx="10467975" cy="9525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3122FFA8-03E6-4429-9802-E59D861AD3F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862012" y="6762750"/>
            <a:ext cx="10467975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82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6556A3-17DB-4163-B666-E3F356CB8CE5}"/>
              </a:ext>
            </a:extLst>
          </p:cNvPr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solidFill>
            <a:srgbClr val="2366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FEE87F-964D-40F9-B05C-911948AC7808}"/>
              </a:ext>
            </a:extLst>
          </p:cNvPr>
          <p:cNvSpPr/>
          <p:nvPr userDrawn="1"/>
        </p:nvSpPr>
        <p:spPr>
          <a:xfrm>
            <a:off x="0" y="0"/>
            <a:ext cx="12192000" cy="36000"/>
          </a:xfrm>
          <a:prstGeom prst="rect">
            <a:avLst/>
          </a:prstGeom>
          <a:solidFill>
            <a:srgbClr val="2366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280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6556A3-17DB-4163-B666-E3F356CB8CE5}"/>
              </a:ext>
            </a:extLst>
          </p:cNvPr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solidFill>
            <a:srgbClr val="2366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FEE87F-964D-40F9-B05C-911948AC7808}"/>
              </a:ext>
            </a:extLst>
          </p:cNvPr>
          <p:cNvSpPr/>
          <p:nvPr userDrawn="1"/>
        </p:nvSpPr>
        <p:spPr>
          <a:xfrm>
            <a:off x="0" y="0"/>
            <a:ext cx="12192000" cy="36000"/>
          </a:xfrm>
          <a:prstGeom prst="rect">
            <a:avLst/>
          </a:prstGeom>
          <a:solidFill>
            <a:srgbClr val="2366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9EF32099-BE87-47A0-B15C-3541A3F509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44574" y="2241550"/>
            <a:ext cx="1895475" cy="3460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C47662FD-4F9B-4B0D-8E22-B89C3305E92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7033" y="2241550"/>
            <a:ext cx="1895475" cy="3460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650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6556A3-17DB-4163-B666-E3F356CB8CE5}"/>
              </a:ext>
            </a:extLst>
          </p:cNvPr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solidFill>
            <a:srgbClr val="2366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FEE87F-964D-40F9-B05C-911948AC7808}"/>
              </a:ext>
            </a:extLst>
          </p:cNvPr>
          <p:cNvSpPr/>
          <p:nvPr userDrawn="1"/>
        </p:nvSpPr>
        <p:spPr>
          <a:xfrm>
            <a:off x="0" y="0"/>
            <a:ext cx="12192000" cy="36000"/>
          </a:xfrm>
          <a:prstGeom prst="rect">
            <a:avLst/>
          </a:prstGeom>
          <a:solidFill>
            <a:srgbClr val="2366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A23CAD94-B385-478C-AA9A-99D652DB1B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2982" y="2066925"/>
            <a:ext cx="5598318" cy="403542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002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6556A3-17DB-4163-B666-E3F356CB8CE5}"/>
              </a:ext>
            </a:extLst>
          </p:cNvPr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solidFill>
            <a:srgbClr val="2366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FEE87F-964D-40F9-B05C-911948AC7808}"/>
              </a:ext>
            </a:extLst>
          </p:cNvPr>
          <p:cNvSpPr/>
          <p:nvPr userDrawn="1"/>
        </p:nvSpPr>
        <p:spPr>
          <a:xfrm>
            <a:off x="0" y="0"/>
            <a:ext cx="12192000" cy="36000"/>
          </a:xfrm>
          <a:prstGeom prst="rect">
            <a:avLst/>
          </a:prstGeom>
          <a:solidFill>
            <a:srgbClr val="2366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D2659E69-23D1-49FD-BA1E-816DB1D39AB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9638" y="1809750"/>
            <a:ext cx="5517356" cy="303847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389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0" r:id="rId2"/>
    <p:sldLayoutId id="2147483691" r:id="rId3"/>
    <p:sldLayoutId id="2147483672" r:id="rId4"/>
    <p:sldLayoutId id="2147483692" r:id="rId5"/>
    <p:sldLayoutId id="2147483693" r:id="rId6"/>
    <p:sldLayoutId id="2147483694" r:id="rId7"/>
    <p:sldLayoutId id="2147483687" r:id="rId8"/>
    <p:sldLayoutId id="2147483664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4.mp4"/><Relationship Id="rId7" Type="http://schemas.openxmlformats.org/officeDocument/2006/relationships/image" Target="../media/image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4.mp4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6.mp4"/><Relationship Id="rId7" Type="http://schemas.openxmlformats.org/officeDocument/2006/relationships/image" Target="../media/image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6.mp4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76569" y="1844318"/>
            <a:ext cx="4947269" cy="573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rgbClr val="2366E0"/>
                </a:solidFill>
              </a:rPr>
              <a:t>캡스톤디자인 프로젝트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71661" y="5118547"/>
            <a:ext cx="43343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2014112137</a:t>
            </a: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  김태웅</a:t>
            </a:r>
          </a:p>
          <a:p>
            <a:pPr algn="r">
              <a:defRPr/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2015112228  </a:t>
            </a: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오원주</a:t>
            </a:r>
          </a:p>
          <a:p>
            <a:pPr algn="r">
              <a:defRPr/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2016112243  </a:t>
            </a: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신명재</a:t>
            </a:r>
          </a:p>
          <a:p>
            <a:pPr algn="r">
              <a:defRPr/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2016112263  </a:t>
            </a: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김세민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914" y="568489"/>
            <a:ext cx="28690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 err="1">
                <a:solidFill>
                  <a:srgbClr val="2366E0"/>
                </a:solidFill>
              </a:rPr>
              <a:t>캡스톤디자인</a:t>
            </a:r>
            <a:r>
              <a:rPr lang="en-US" altLang="ko-KR" sz="2000" b="1" dirty="0">
                <a:solidFill>
                  <a:srgbClr val="2366E0"/>
                </a:solidFill>
              </a:rPr>
              <a:t>2021</a:t>
            </a:r>
            <a:r>
              <a:rPr lang="ko-KR" altLang="en-US" sz="2000" b="1" dirty="0">
                <a:solidFill>
                  <a:srgbClr val="2366E0"/>
                </a:solidFill>
              </a:rPr>
              <a:t>조</a:t>
            </a:r>
            <a:endParaRPr lang="en-US" altLang="ko-KR" sz="2000" b="1" dirty="0">
              <a:solidFill>
                <a:srgbClr val="2366E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25327" y="555465"/>
            <a:ext cx="470587" cy="470587"/>
          </a:xfrm>
          <a:prstGeom prst="ellipse">
            <a:avLst/>
          </a:prstGeom>
          <a:solidFill>
            <a:srgbClr val="236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752218" y="209004"/>
            <a:ext cx="64925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기능 소개</a:t>
            </a:r>
          </a:p>
        </p:txBody>
      </p:sp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1935" y="272828"/>
            <a:ext cx="313986" cy="4571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14A194-F330-4324-9AFC-92775F40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18" y="2974622"/>
            <a:ext cx="4899267" cy="12230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5A470B-A057-42EA-8DFE-124276D095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279" y="533443"/>
            <a:ext cx="3957572" cy="26860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CE602B-50D6-4A83-B3A9-0D0EF92705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63" y="3429000"/>
            <a:ext cx="2553603" cy="3218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BD2A5D-D835-4081-A476-8966E48C39BC}"/>
              </a:ext>
            </a:extLst>
          </p:cNvPr>
          <p:cNvSpPr txBox="1"/>
          <p:nvPr/>
        </p:nvSpPr>
        <p:spPr>
          <a:xfrm>
            <a:off x="2262752" y="1876452"/>
            <a:ext cx="2448733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초기 설정</a:t>
            </a:r>
          </a:p>
        </p:txBody>
      </p:sp>
    </p:spTree>
    <p:extLst>
      <p:ext uri="{BB962C8B-B14F-4D97-AF65-F5344CB8AC3E}">
        <p14:creationId xmlns:p14="http://schemas.microsoft.com/office/powerpoint/2010/main" val="53009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752218" y="209004"/>
            <a:ext cx="64925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기능 소개</a:t>
            </a:r>
          </a:p>
        </p:txBody>
      </p:sp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1935" y="272828"/>
            <a:ext cx="313986" cy="4571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BD2A5D-D835-4081-A476-8966E48C39BC}"/>
              </a:ext>
            </a:extLst>
          </p:cNvPr>
          <p:cNvSpPr txBox="1"/>
          <p:nvPr/>
        </p:nvSpPr>
        <p:spPr>
          <a:xfrm>
            <a:off x="1844298" y="2905780"/>
            <a:ext cx="2448733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필터링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6346A2-B0BF-4D62-AEA7-71B1E06CF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85" y="3711659"/>
            <a:ext cx="4442307" cy="22241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9835FC-A37E-4C08-BEB2-C11A117E9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85" y="1036207"/>
            <a:ext cx="4566363" cy="239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1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752218" y="209004"/>
            <a:ext cx="64925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기능 소개</a:t>
            </a:r>
          </a:p>
        </p:txBody>
      </p:sp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1935" y="272828"/>
            <a:ext cx="313986" cy="457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466243-8C10-4D33-863A-CE18042B2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08" y="2282688"/>
            <a:ext cx="3552825" cy="2695575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15B1F99-3F1B-4B81-ABDA-CEAE8C7EECF4}"/>
              </a:ext>
            </a:extLst>
          </p:cNvPr>
          <p:cNvSpPr/>
          <p:nvPr/>
        </p:nvSpPr>
        <p:spPr>
          <a:xfrm>
            <a:off x="4695623" y="3345404"/>
            <a:ext cx="1730644" cy="570141"/>
          </a:xfrm>
          <a:prstGeom prst="rightArrow">
            <a:avLst>
              <a:gd name="adj1" fmla="val 50000"/>
              <a:gd name="adj2" fmla="val 82620"/>
            </a:avLst>
          </a:prstGeom>
          <a:solidFill>
            <a:srgbClr val="FFAC1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E408469-6A9B-474E-956F-7F2EC80BC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779" y="1057414"/>
            <a:ext cx="2846522" cy="21687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D5F2B85-3C2E-4753-9389-B94F1C5FD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779" y="2641251"/>
            <a:ext cx="4176970" cy="194043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E86BC72-832C-40E0-90C3-A55FDF6C1A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779" y="4132124"/>
            <a:ext cx="4176970" cy="1692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752218" y="209004"/>
            <a:ext cx="64925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기능 소개</a:t>
            </a:r>
          </a:p>
        </p:txBody>
      </p:sp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1935" y="272828"/>
            <a:ext cx="313986" cy="4571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BD2A5D-D835-4081-A476-8966E48C39BC}"/>
              </a:ext>
            </a:extLst>
          </p:cNvPr>
          <p:cNvSpPr txBox="1"/>
          <p:nvPr/>
        </p:nvSpPr>
        <p:spPr>
          <a:xfrm>
            <a:off x="1549751" y="2794949"/>
            <a:ext cx="2448733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STT</a:t>
            </a:r>
            <a:r>
              <a:rPr lang="ko-KR" altLang="en-US" sz="2800" dirty="0"/>
              <a:t> 부분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981524-6F54-4CE9-B72D-8280ADBE1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198" y="2602497"/>
            <a:ext cx="3028950" cy="2001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9FBFA5-0F0F-4CE5-9336-B800C760E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04" y="3539831"/>
            <a:ext cx="2733675" cy="1285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7B9D0E-AA55-4A20-B2E1-8096949B6E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64" y="1532559"/>
            <a:ext cx="3028950" cy="1524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91A3B8-D68E-460A-96A3-208270992C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32" y="4150176"/>
            <a:ext cx="2992482" cy="117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9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14850" y="2894012"/>
            <a:ext cx="3162300" cy="571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실행결과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4850" y="2370792"/>
            <a:ext cx="3162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04.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19600" y="1590675"/>
            <a:ext cx="3352800" cy="3676650"/>
          </a:xfrm>
          <a:prstGeom prst="rect">
            <a:avLst/>
          </a:prstGeom>
          <a:noFill/>
          <a:ln w="57150">
            <a:solidFill>
              <a:srgbClr val="236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838700" y="3670300"/>
            <a:ext cx="2514600" cy="0"/>
          </a:xfrm>
          <a:prstGeom prst="line">
            <a:avLst/>
          </a:prstGeom>
          <a:ln w="38100">
            <a:solidFill>
              <a:srgbClr val="2366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705801" y="209004"/>
            <a:ext cx="6492533" cy="570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실행 결과</a:t>
            </a:r>
          </a:p>
        </p:txBody>
      </p:sp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21935" y="272828"/>
            <a:ext cx="313986" cy="457128"/>
          </a:xfrm>
          <a:prstGeom prst="rect">
            <a:avLst/>
          </a:prstGeom>
        </p:spPr>
      </p:pic>
      <p:pic>
        <p:nvPicPr>
          <p:cNvPr id="59" name="인식후 카톡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tretch>
            <a:fillRect/>
          </a:stretch>
        </p:blipFill>
        <p:spPr>
          <a:xfrm>
            <a:off x="2446788" y="729956"/>
            <a:ext cx="2772708" cy="5995044"/>
          </a:xfrm>
          <a:prstGeom prst="rect">
            <a:avLst/>
          </a:prstGeom>
        </p:spPr>
      </p:pic>
      <p:pic>
        <p:nvPicPr>
          <p:cNvPr id="60" name="필터링.mp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tretch>
            <a:fillRect/>
          </a:stretch>
        </p:blipFill>
        <p:spPr>
          <a:xfrm>
            <a:off x="7552967" y="729956"/>
            <a:ext cx="2772708" cy="5995044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78928" y="3419375"/>
            <a:ext cx="1753006" cy="367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일반 실행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574129" y="3401878"/>
            <a:ext cx="1753007" cy="367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필터링 구현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8917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25042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59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705801" y="209004"/>
            <a:ext cx="6492533" cy="570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실행 결과</a:t>
            </a:r>
          </a:p>
        </p:txBody>
      </p:sp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21935" y="272828"/>
            <a:ext cx="313986" cy="45712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04670" y="3325517"/>
            <a:ext cx="2017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백그라운드 실행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  <p:pic>
        <p:nvPicPr>
          <p:cNvPr id="62" name="소음테스트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tretch>
            <a:fillRect/>
          </a:stretch>
        </p:blipFill>
        <p:spPr>
          <a:xfrm>
            <a:off x="7051156" y="729956"/>
            <a:ext cx="2744587" cy="5934243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494709" y="3261843"/>
            <a:ext cx="1753006" cy="367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소음 발생시</a:t>
            </a:r>
          </a:p>
        </p:txBody>
      </p:sp>
      <p:pic>
        <p:nvPicPr>
          <p:cNvPr id="8" name="상세설정.mp4">
            <a:hlinkClick r:id="" action="ppaction://media"/>
            <a:extLst>
              <a:ext uri="{FF2B5EF4-FFF2-40B4-BE49-F238E27FC236}">
                <a16:creationId xmlns:a16="http://schemas.microsoft.com/office/drawing/2014/main" id="{08850AA6-40BF-4399-A564-DC33D138EF96}"/>
              </a:ext>
            </a:extLst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tretch>
            <a:fillRect/>
          </a:stretch>
        </p:blipFill>
        <p:spPr>
          <a:xfrm>
            <a:off x="2507413" y="779145"/>
            <a:ext cx="2742132" cy="59289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8000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9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705801" y="209004"/>
            <a:ext cx="6492533" cy="570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실행 결과</a:t>
            </a:r>
          </a:p>
        </p:txBody>
      </p:sp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21935" y="272828"/>
            <a:ext cx="313986" cy="45712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86070" y="3430434"/>
            <a:ext cx="1753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흔들어서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현재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시각 알림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4625" y="3429000"/>
            <a:ext cx="1753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흔들어서 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음성인식 실행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  <p:pic>
        <p:nvPicPr>
          <p:cNvPr id="64" name="KakaoTalk_20210610_185209766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tretch>
            <a:fillRect/>
          </a:stretch>
        </p:blipFill>
        <p:spPr>
          <a:xfrm>
            <a:off x="2208956" y="779145"/>
            <a:ext cx="3091464" cy="5913467"/>
          </a:xfrm>
          <a:prstGeom prst="rect">
            <a:avLst/>
          </a:prstGeom>
        </p:spPr>
      </p:pic>
      <p:pic>
        <p:nvPicPr>
          <p:cNvPr id="65" name="흔들기 STT.mp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tretch>
            <a:fillRect/>
          </a:stretch>
        </p:blipFill>
        <p:spPr>
          <a:xfrm>
            <a:off x="7206185" y="729956"/>
            <a:ext cx="2990607" cy="5869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4792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7459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video>
              <p:cMediaNode vol="46970">
                <p:cTn id="12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4628" y="2810262"/>
            <a:ext cx="38027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/>
              </a:defRPr>
            </a:lvl1pPr>
          </a:lstStyle>
          <a:p>
            <a:pPr algn="ctr">
              <a:defRPr/>
            </a:pPr>
            <a:r>
              <a:rPr lang="ko-KR" altLang="en-US" sz="5000">
                <a:solidFill>
                  <a:srgbClr val="2366E0"/>
                </a:solidFill>
              </a:rPr>
              <a:t>감사합니다</a:t>
            </a:r>
            <a:endParaRPr lang="en-US" altLang="ko-KR" sz="5000">
              <a:solidFill>
                <a:srgbClr val="2366E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328735" y="1191663"/>
            <a:ext cx="4284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목차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654853" y="3736876"/>
            <a:ext cx="18324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주제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948119" y="3736876"/>
            <a:ext cx="2061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시스템 구성도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29370" y="3721387"/>
            <a:ext cx="2143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 소개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328736" y="3136612"/>
            <a:ext cx="0" cy="200322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715891" y="3136612"/>
            <a:ext cx="0" cy="200322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106666" y="3136612"/>
            <a:ext cx="0" cy="200322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8487916" y="3136612"/>
            <a:ext cx="0" cy="200322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54853" y="3136612"/>
            <a:ext cx="18324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01.</a:t>
            </a: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42008" y="3136612"/>
            <a:ext cx="18324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02.</a:t>
            </a: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432783" y="3136612"/>
            <a:ext cx="18324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03.</a:t>
            </a: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710620" y="3736876"/>
            <a:ext cx="18324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시연 영상</a:t>
            </a:r>
          </a:p>
        </p:txBody>
      </p:sp>
      <p:cxnSp>
        <p:nvCxnSpPr>
          <p:cNvPr id="45" name="직선 연결선 44"/>
          <p:cNvCxnSpPr/>
          <p:nvPr/>
        </p:nvCxnSpPr>
        <p:spPr>
          <a:xfrm>
            <a:off x="10863263" y="3136612"/>
            <a:ext cx="0" cy="200322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8808130" y="3136612"/>
            <a:ext cx="18324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04.</a:t>
            </a: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14850" y="2894012"/>
            <a:ext cx="3162300" cy="571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프로젝트 주제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4850" y="2370792"/>
            <a:ext cx="3162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01.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19600" y="1590675"/>
            <a:ext cx="3352800" cy="3676650"/>
          </a:xfrm>
          <a:prstGeom prst="rect">
            <a:avLst/>
          </a:prstGeom>
          <a:noFill/>
          <a:ln w="57150">
            <a:solidFill>
              <a:srgbClr val="236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838700" y="3670300"/>
            <a:ext cx="2514600" cy="0"/>
          </a:xfrm>
          <a:prstGeom prst="line">
            <a:avLst/>
          </a:prstGeom>
          <a:ln w="38100">
            <a:solidFill>
              <a:srgbClr val="2366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래픽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51523" y="3887473"/>
            <a:ext cx="1443925" cy="2721242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5351523" y="1516048"/>
            <a:ext cx="1443925" cy="1398850"/>
          </a:xfrm>
          <a:prstGeom prst="ellipse">
            <a:avLst/>
          </a:prstGeom>
          <a:solidFill>
            <a:srgbClr val="2366E0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l">
              <a:defRPr/>
            </a:pP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752218" y="209004"/>
            <a:ext cx="6492533" cy="570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프로젝트 주제</a:t>
            </a:r>
          </a:p>
        </p:txBody>
      </p:sp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1935" y="272828"/>
            <a:ext cx="313986" cy="45712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16143" y="1852177"/>
            <a:ext cx="2328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>
              <a:defRPr/>
            </a:pPr>
            <a:r>
              <a:rPr lang="en-US" altLang="ko-KR" sz="4000">
                <a:solidFill>
                  <a:schemeClr val="bg1">
                    <a:lumMod val="95000"/>
                  </a:schemeClr>
                </a:solidFill>
              </a:rPr>
              <a:t>TTS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449580" y="2619285"/>
            <a:ext cx="210604" cy="280848"/>
            <a:chOff x="3471472" y="902398"/>
            <a:chExt cx="295275" cy="393763"/>
          </a:xfrm>
          <a:solidFill>
            <a:schemeClr val="bg1"/>
          </a:solidFill>
        </p:grpSpPr>
        <p:sp>
          <p:nvSpPr>
            <p:cNvPr id="28" name="자유형: 도형 27"/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9" name="자유형: 도형 28"/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37" name="타원 36"/>
          <p:cNvSpPr/>
          <p:nvPr/>
        </p:nvSpPr>
        <p:spPr>
          <a:xfrm>
            <a:off x="1783257" y="1516048"/>
            <a:ext cx="1443925" cy="1398850"/>
          </a:xfrm>
          <a:prstGeom prst="ellipse">
            <a:avLst/>
          </a:prstGeom>
          <a:solidFill>
            <a:srgbClr val="2366E0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l">
              <a:defRPr/>
            </a:pPr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9020456" y="1516048"/>
            <a:ext cx="1443925" cy="1398850"/>
          </a:xfrm>
          <a:prstGeom prst="ellipse">
            <a:avLst/>
          </a:prstGeom>
          <a:solidFill>
            <a:srgbClr val="2366E0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l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578114" y="1859596"/>
            <a:ext cx="2328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>
              <a:defRPr/>
            </a:pPr>
            <a:r>
              <a:rPr lang="en-US" altLang="ko-KR" sz="4000">
                <a:solidFill>
                  <a:schemeClr val="bg1">
                    <a:lumMod val="95000"/>
                  </a:schemeClr>
                </a:solidFill>
              </a:rPr>
              <a:t>STT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40916" y="1982706"/>
            <a:ext cx="2328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>
              <a:defRPr/>
            </a:pPr>
            <a:r>
              <a:rPr lang="en-US" altLang="ko-KR" sz="2300" dirty="0">
                <a:solidFill>
                  <a:schemeClr val="bg1">
                    <a:lumMod val="95000"/>
                  </a:schemeClr>
                </a:solidFill>
              </a:rPr>
              <a:t>Notification</a:t>
            </a:r>
          </a:p>
        </p:txBody>
      </p:sp>
      <p:sp>
        <p:nvSpPr>
          <p:cNvPr id="43" name="화살표: 오른쪽 42"/>
          <p:cNvSpPr/>
          <p:nvPr/>
        </p:nvSpPr>
        <p:spPr>
          <a:xfrm rot="5400000">
            <a:off x="5660863" y="3235632"/>
            <a:ext cx="769443" cy="33110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C15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l">
              <a:defRPr/>
            </a:pPr>
            <a:endParaRPr lang="ko-KR" altLang="en-US"/>
          </a:p>
        </p:txBody>
      </p:sp>
      <p:sp>
        <p:nvSpPr>
          <p:cNvPr id="44" name="화살표: 오른쪽 43"/>
          <p:cNvSpPr/>
          <p:nvPr/>
        </p:nvSpPr>
        <p:spPr>
          <a:xfrm rot="7718575">
            <a:off x="8406474" y="3243156"/>
            <a:ext cx="769443" cy="33110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C15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l">
              <a:defRPr/>
            </a:pPr>
            <a:endParaRPr lang="ko-KR" altLang="en-US"/>
          </a:p>
        </p:txBody>
      </p:sp>
      <p:sp>
        <p:nvSpPr>
          <p:cNvPr id="45" name="화살표: 오른쪽 44"/>
          <p:cNvSpPr/>
          <p:nvPr/>
        </p:nvSpPr>
        <p:spPr>
          <a:xfrm rot="3144442">
            <a:off x="2918926" y="3235630"/>
            <a:ext cx="769443" cy="33110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AC15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l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15546" y="4758482"/>
            <a:ext cx="1115877" cy="769443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l">
              <a:defRPr/>
            </a:pPr>
            <a:r>
              <a:rPr lang="en-US" altLang="ko-KR" sz="3600"/>
              <a:t>APP</a:t>
            </a:r>
            <a:endParaRPr lang="ko-KR" altLang="en-US"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705801" y="209004"/>
            <a:ext cx="6492533" cy="570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프로젝트 주제</a:t>
            </a:r>
          </a:p>
        </p:txBody>
      </p:sp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1935" y="272828"/>
            <a:ext cx="313986" cy="4571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36787" y="1887330"/>
            <a:ext cx="2978413" cy="29154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59" y="2228372"/>
            <a:ext cx="2709297" cy="27476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82231" y="2055182"/>
            <a:ext cx="3094016" cy="30940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25C4C4-644E-482D-83AC-85D347AED794}"/>
              </a:ext>
            </a:extLst>
          </p:cNvPr>
          <p:cNvSpPr txBox="1"/>
          <p:nvPr/>
        </p:nvSpPr>
        <p:spPr>
          <a:xfrm>
            <a:off x="4514850" y="2894012"/>
            <a:ext cx="3162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시스템 구성도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CF48C-6043-4E68-8F5D-FAF8031849DF}"/>
              </a:ext>
            </a:extLst>
          </p:cNvPr>
          <p:cNvSpPr txBox="1"/>
          <p:nvPr/>
        </p:nvSpPr>
        <p:spPr>
          <a:xfrm>
            <a:off x="4514850" y="2370792"/>
            <a:ext cx="3162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02.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092CA2-2F08-472B-ACDF-9001F54C3500}"/>
              </a:ext>
            </a:extLst>
          </p:cNvPr>
          <p:cNvSpPr/>
          <p:nvPr/>
        </p:nvSpPr>
        <p:spPr>
          <a:xfrm>
            <a:off x="4419600" y="1590675"/>
            <a:ext cx="3352800" cy="3676650"/>
          </a:xfrm>
          <a:prstGeom prst="rect">
            <a:avLst/>
          </a:prstGeom>
          <a:noFill/>
          <a:ln w="57150">
            <a:solidFill>
              <a:srgbClr val="236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65D954A-3AAA-4557-B5D9-CA3E62BA0D78}"/>
              </a:ext>
            </a:extLst>
          </p:cNvPr>
          <p:cNvCxnSpPr/>
          <p:nvPr/>
        </p:nvCxnSpPr>
        <p:spPr>
          <a:xfrm>
            <a:off x="4838700" y="3670300"/>
            <a:ext cx="2514600" cy="0"/>
          </a:xfrm>
          <a:prstGeom prst="line">
            <a:avLst/>
          </a:prstGeom>
          <a:ln w="38100">
            <a:solidFill>
              <a:srgbClr val="2366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49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635921" y="209004"/>
            <a:ext cx="64925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시스템 구성도</a:t>
            </a:r>
          </a:p>
        </p:txBody>
      </p:sp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1935" y="272828"/>
            <a:ext cx="313986" cy="4571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3097" y="1420637"/>
            <a:ext cx="11698333" cy="4839375"/>
          </a:xfrm>
          <a:prstGeom prst="rect">
            <a:avLst/>
          </a:prstGeom>
        </p:spPr>
      </p:pic>
      <p:sp>
        <p:nvSpPr>
          <p:cNvPr id="7" name="사각형: 둥근 모서리 6"/>
          <p:cNvSpPr/>
          <p:nvPr/>
        </p:nvSpPr>
        <p:spPr>
          <a:xfrm>
            <a:off x="5272081" y="1596715"/>
            <a:ext cx="1647833" cy="495558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l">
              <a:defRPr/>
            </a:pPr>
            <a:r>
              <a:rPr lang="en-US" altLang="ko-KR">
                <a:solidFill>
                  <a:schemeClr val="bg1"/>
                </a:solidFill>
              </a:rPr>
              <a:t>      </a:t>
            </a:r>
            <a:r>
              <a:rPr lang="en-US" altLang="ko-KR" sz="2800">
                <a:solidFill>
                  <a:schemeClr val="bg1"/>
                </a:solidFill>
              </a:rPr>
              <a:t>STT</a:t>
            </a:r>
            <a:endParaRPr lang="ko-KR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14850" y="2894012"/>
            <a:ext cx="3162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기능 소개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4850" y="2370792"/>
            <a:ext cx="3162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03.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19600" y="1590675"/>
            <a:ext cx="3352800" cy="3676650"/>
          </a:xfrm>
          <a:prstGeom prst="rect">
            <a:avLst/>
          </a:prstGeom>
          <a:noFill/>
          <a:ln w="57150">
            <a:solidFill>
              <a:srgbClr val="236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838700" y="3670300"/>
            <a:ext cx="2514600" cy="0"/>
          </a:xfrm>
          <a:prstGeom prst="line">
            <a:avLst/>
          </a:prstGeom>
          <a:ln w="38100">
            <a:solidFill>
              <a:srgbClr val="2366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752218" y="209004"/>
            <a:ext cx="64925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기능 소개</a:t>
            </a:r>
          </a:p>
        </p:txBody>
      </p:sp>
      <p:pic>
        <p:nvPicPr>
          <p:cNvPr id="6" name="그래픽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1935" y="272828"/>
            <a:ext cx="313986" cy="4571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B1E5A1-CBD7-4736-8222-6CE2588C2F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59" y="188566"/>
            <a:ext cx="3258881" cy="64604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21F908-607B-49D4-BAB2-5506565E6309}"/>
              </a:ext>
            </a:extLst>
          </p:cNvPr>
          <p:cNvSpPr txBox="1"/>
          <p:nvPr/>
        </p:nvSpPr>
        <p:spPr>
          <a:xfrm>
            <a:off x="1694989" y="3006671"/>
            <a:ext cx="18288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초기 화면</a:t>
            </a:r>
          </a:p>
        </p:txBody>
      </p:sp>
    </p:spTree>
    <p:extLst>
      <p:ext uri="{BB962C8B-B14F-4D97-AF65-F5344CB8AC3E}">
        <p14:creationId xmlns:p14="http://schemas.microsoft.com/office/powerpoint/2010/main" val="126683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AC15"/>
        </a:solidFill>
        <a:ln w="9525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195</Words>
  <Application>Microsoft Office PowerPoint</Application>
  <PresentationFormat>와이드스크린</PresentationFormat>
  <Paragraphs>78</Paragraphs>
  <Slides>18</Slides>
  <Notes>16</Notes>
  <HiddenSlides>0</HiddenSlides>
  <MMClips>6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Arial Unicode MS</vt:lpstr>
      <vt:lpstr>맑은 고딕</vt:lpstr>
      <vt:lpstr>Arial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OH WONJU</cp:lastModifiedBy>
  <cp:revision>232</cp:revision>
  <dcterms:created xsi:type="dcterms:W3CDTF">2019-04-06T05:20:47Z</dcterms:created>
  <dcterms:modified xsi:type="dcterms:W3CDTF">2021-06-18T03:56:23Z</dcterms:modified>
  <cp:version/>
</cp:coreProperties>
</file>